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1303000" cy="20104100"/>
  <p:notesSz cx="11303000" cy="2010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349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48201" y="6232271"/>
            <a:ext cx="9612948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96402" y="11258296"/>
            <a:ext cx="791654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750" b="1" i="0">
                <a:solidFill>
                  <a:srgbClr val="E82C2A"/>
                </a:solidFill>
                <a:latin typeface="Gotham"/>
                <a:cs typeface="Gotha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750" b="1" i="0">
                <a:solidFill>
                  <a:srgbClr val="E82C2A"/>
                </a:solidFill>
                <a:latin typeface="Gotham"/>
                <a:cs typeface="Gotha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65467" y="4623943"/>
            <a:ext cx="4919567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824315" y="4623943"/>
            <a:ext cx="4919567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750" b="1" i="0">
                <a:solidFill>
                  <a:srgbClr val="E82C2A"/>
                </a:solidFill>
                <a:latin typeface="Gotham"/>
                <a:cs typeface="Gotha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5.png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932353" y="18609082"/>
            <a:ext cx="99358" cy="197114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083565" y="18611732"/>
            <a:ext cx="106782" cy="191795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34756" y="18611760"/>
            <a:ext cx="92075" cy="191770"/>
          </a:xfrm>
          <a:custGeom>
            <a:avLst/>
            <a:gdLst/>
            <a:ahLst/>
            <a:cxnLst/>
            <a:rect l="l" t="t" r="r" b="b"/>
            <a:pathLst>
              <a:path w="92075" h="191769">
                <a:moveTo>
                  <a:pt x="91922" y="162560"/>
                </a:moveTo>
                <a:lnTo>
                  <a:pt x="32931" y="162560"/>
                </a:lnTo>
                <a:lnTo>
                  <a:pt x="32931" y="106680"/>
                </a:lnTo>
                <a:lnTo>
                  <a:pt x="75438" y="106680"/>
                </a:lnTo>
                <a:lnTo>
                  <a:pt x="75438" y="77470"/>
                </a:lnTo>
                <a:lnTo>
                  <a:pt x="32931" y="77470"/>
                </a:lnTo>
                <a:lnTo>
                  <a:pt x="32931" y="29210"/>
                </a:lnTo>
                <a:lnTo>
                  <a:pt x="88176" y="29210"/>
                </a:lnTo>
                <a:lnTo>
                  <a:pt x="88176" y="0"/>
                </a:lnTo>
                <a:lnTo>
                  <a:pt x="0" y="0"/>
                </a:lnTo>
                <a:lnTo>
                  <a:pt x="0" y="29210"/>
                </a:lnTo>
                <a:lnTo>
                  <a:pt x="0" y="77470"/>
                </a:lnTo>
                <a:lnTo>
                  <a:pt x="0" y="106680"/>
                </a:lnTo>
                <a:lnTo>
                  <a:pt x="0" y="162560"/>
                </a:lnTo>
                <a:lnTo>
                  <a:pt x="0" y="191770"/>
                </a:lnTo>
                <a:lnTo>
                  <a:pt x="91922" y="191770"/>
                </a:lnTo>
                <a:lnTo>
                  <a:pt x="91922" y="162560"/>
                </a:lnTo>
                <a:close/>
              </a:path>
            </a:pathLst>
          </a:custGeom>
          <a:solidFill>
            <a:srgbClr val="09030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8358319" y="18611209"/>
            <a:ext cx="223238" cy="192313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8619287" y="18611760"/>
            <a:ext cx="92075" cy="191770"/>
          </a:xfrm>
          <a:custGeom>
            <a:avLst/>
            <a:gdLst/>
            <a:ahLst/>
            <a:cxnLst/>
            <a:rect l="l" t="t" r="r" b="b"/>
            <a:pathLst>
              <a:path w="92075" h="191769">
                <a:moveTo>
                  <a:pt x="91922" y="162560"/>
                </a:moveTo>
                <a:lnTo>
                  <a:pt x="32943" y="162560"/>
                </a:lnTo>
                <a:lnTo>
                  <a:pt x="32943" y="106680"/>
                </a:lnTo>
                <a:lnTo>
                  <a:pt x="75450" y="106680"/>
                </a:lnTo>
                <a:lnTo>
                  <a:pt x="75450" y="77470"/>
                </a:lnTo>
                <a:lnTo>
                  <a:pt x="32943" y="77470"/>
                </a:lnTo>
                <a:lnTo>
                  <a:pt x="32943" y="29210"/>
                </a:lnTo>
                <a:lnTo>
                  <a:pt x="88188" y="29210"/>
                </a:lnTo>
                <a:lnTo>
                  <a:pt x="88188" y="0"/>
                </a:lnTo>
                <a:lnTo>
                  <a:pt x="0" y="0"/>
                </a:lnTo>
                <a:lnTo>
                  <a:pt x="0" y="29210"/>
                </a:lnTo>
                <a:lnTo>
                  <a:pt x="0" y="77470"/>
                </a:lnTo>
                <a:lnTo>
                  <a:pt x="0" y="106680"/>
                </a:lnTo>
                <a:lnTo>
                  <a:pt x="0" y="162560"/>
                </a:lnTo>
                <a:lnTo>
                  <a:pt x="0" y="191770"/>
                </a:lnTo>
                <a:lnTo>
                  <a:pt x="91922" y="191770"/>
                </a:lnTo>
                <a:lnTo>
                  <a:pt x="91922" y="162560"/>
                </a:lnTo>
                <a:close/>
              </a:path>
            </a:pathLst>
          </a:custGeom>
          <a:solidFill>
            <a:srgbClr val="09030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755601" y="18611732"/>
            <a:ext cx="106792" cy="191795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8984139" y="18611736"/>
            <a:ext cx="100939" cy="191784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9135300" y="18611761"/>
            <a:ext cx="92075" cy="191770"/>
          </a:xfrm>
          <a:custGeom>
            <a:avLst/>
            <a:gdLst/>
            <a:ahLst/>
            <a:cxnLst/>
            <a:rect l="l" t="t" r="r" b="b"/>
            <a:pathLst>
              <a:path w="92075" h="191769">
                <a:moveTo>
                  <a:pt x="91922" y="162560"/>
                </a:moveTo>
                <a:lnTo>
                  <a:pt x="32969" y="162560"/>
                </a:lnTo>
                <a:lnTo>
                  <a:pt x="32969" y="106680"/>
                </a:lnTo>
                <a:lnTo>
                  <a:pt x="75463" y="106680"/>
                </a:lnTo>
                <a:lnTo>
                  <a:pt x="75463" y="77470"/>
                </a:lnTo>
                <a:lnTo>
                  <a:pt x="32969" y="77470"/>
                </a:lnTo>
                <a:lnTo>
                  <a:pt x="32969" y="29210"/>
                </a:lnTo>
                <a:lnTo>
                  <a:pt x="88188" y="29210"/>
                </a:lnTo>
                <a:lnTo>
                  <a:pt x="88188" y="0"/>
                </a:lnTo>
                <a:lnTo>
                  <a:pt x="0" y="0"/>
                </a:lnTo>
                <a:lnTo>
                  <a:pt x="0" y="29210"/>
                </a:lnTo>
                <a:lnTo>
                  <a:pt x="0" y="77470"/>
                </a:lnTo>
                <a:lnTo>
                  <a:pt x="0" y="106680"/>
                </a:lnTo>
                <a:lnTo>
                  <a:pt x="0" y="162560"/>
                </a:lnTo>
                <a:lnTo>
                  <a:pt x="0" y="191770"/>
                </a:lnTo>
                <a:lnTo>
                  <a:pt x="91922" y="191770"/>
                </a:lnTo>
                <a:lnTo>
                  <a:pt x="91922" y="162560"/>
                </a:lnTo>
                <a:close/>
              </a:path>
            </a:pathLst>
          </a:custGeom>
          <a:solidFill>
            <a:srgbClr val="09030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bg object 24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263142" y="18609087"/>
            <a:ext cx="101473" cy="197114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9483411" y="18611738"/>
            <a:ext cx="133901" cy="191784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9665968" y="18609084"/>
            <a:ext cx="100939" cy="197114"/>
          </a:xfrm>
          <a:prstGeom prst="rect">
            <a:avLst/>
          </a:prstGeom>
        </p:spPr>
      </p:pic>
      <p:sp>
        <p:nvSpPr>
          <p:cNvPr id="27" name="bg object 27"/>
          <p:cNvSpPr/>
          <p:nvPr/>
        </p:nvSpPr>
        <p:spPr>
          <a:xfrm>
            <a:off x="9821659" y="18611736"/>
            <a:ext cx="33020" cy="192405"/>
          </a:xfrm>
          <a:custGeom>
            <a:avLst/>
            <a:gdLst/>
            <a:ahLst/>
            <a:cxnLst/>
            <a:rect l="l" t="t" r="r" b="b"/>
            <a:pathLst>
              <a:path w="33020" h="192405">
                <a:moveTo>
                  <a:pt x="32951" y="0"/>
                </a:moveTo>
                <a:lnTo>
                  <a:pt x="0" y="0"/>
                </a:lnTo>
                <a:lnTo>
                  <a:pt x="0" y="191784"/>
                </a:lnTo>
                <a:lnTo>
                  <a:pt x="32951" y="191784"/>
                </a:lnTo>
                <a:lnTo>
                  <a:pt x="32951" y="0"/>
                </a:lnTo>
                <a:close/>
              </a:path>
            </a:pathLst>
          </a:custGeom>
          <a:solidFill>
            <a:srgbClr val="09030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bg object 28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9909365" y="18611739"/>
            <a:ext cx="100949" cy="191784"/>
          </a:xfrm>
          <a:prstGeom prst="rect">
            <a:avLst/>
          </a:prstGeom>
        </p:spPr>
      </p:pic>
      <p:sp>
        <p:nvSpPr>
          <p:cNvPr id="29" name="bg object 29"/>
          <p:cNvSpPr/>
          <p:nvPr/>
        </p:nvSpPr>
        <p:spPr>
          <a:xfrm>
            <a:off x="10060546" y="18611761"/>
            <a:ext cx="92075" cy="191770"/>
          </a:xfrm>
          <a:custGeom>
            <a:avLst/>
            <a:gdLst/>
            <a:ahLst/>
            <a:cxnLst/>
            <a:rect l="l" t="t" r="r" b="b"/>
            <a:pathLst>
              <a:path w="92075" h="191769">
                <a:moveTo>
                  <a:pt x="91922" y="162560"/>
                </a:moveTo>
                <a:lnTo>
                  <a:pt x="32969" y="162560"/>
                </a:lnTo>
                <a:lnTo>
                  <a:pt x="32969" y="106680"/>
                </a:lnTo>
                <a:lnTo>
                  <a:pt x="75463" y="106680"/>
                </a:lnTo>
                <a:lnTo>
                  <a:pt x="75463" y="77470"/>
                </a:lnTo>
                <a:lnTo>
                  <a:pt x="32969" y="77470"/>
                </a:lnTo>
                <a:lnTo>
                  <a:pt x="32969" y="29210"/>
                </a:lnTo>
                <a:lnTo>
                  <a:pt x="88176" y="29210"/>
                </a:lnTo>
                <a:lnTo>
                  <a:pt x="88176" y="0"/>
                </a:lnTo>
                <a:lnTo>
                  <a:pt x="0" y="0"/>
                </a:lnTo>
                <a:lnTo>
                  <a:pt x="0" y="29210"/>
                </a:lnTo>
                <a:lnTo>
                  <a:pt x="0" y="77470"/>
                </a:lnTo>
                <a:lnTo>
                  <a:pt x="0" y="106680"/>
                </a:lnTo>
                <a:lnTo>
                  <a:pt x="0" y="162560"/>
                </a:lnTo>
                <a:lnTo>
                  <a:pt x="0" y="191770"/>
                </a:lnTo>
                <a:lnTo>
                  <a:pt x="91922" y="191770"/>
                </a:lnTo>
                <a:lnTo>
                  <a:pt x="91922" y="162560"/>
                </a:lnTo>
                <a:close/>
              </a:path>
            </a:pathLst>
          </a:custGeom>
          <a:solidFill>
            <a:srgbClr val="09030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0" name="bg object 30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10188368" y="18609087"/>
            <a:ext cx="101473" cy="197114"/>
          </a:xfrm>
          <a:prstGeom prst="rect">
            <a:avLst/>
          </a:prstGeom>
        </p:spPr>
      </p:pic>
      <p:sp>
        <p:nvSpPr>
          <p:cNvPr id="31" name="bg object 31"/>
          <p:cNvSpPr/>
          <p:nvPr/>
        </p:nvSpPr>
        <p:spPr>
          <a:xfrm>
            <a:off x="6743248" y="18611867"/>
            <a:ext cx="765175" cy="777875"/>
          </a:xfrm>
          <a:custGeom>
            <a:avLst/>
            <a:gdLst/>
            <a:ahLst/>
            <a:cxnLst/>
            <a:rect l="l" t="t" r="r" b="b"/>
            <a:pathLst>
              <a:path w="765175" h="777875">
                <a:moveTo>
                  <a:pt x="341842" y="0"/>
                </a:moveTo>
                <a:lnTo>
                  <a:pt x="294580" y="9082"/>
                </a:lnTo>
                <a:lnTo>
                  <a:pt x="249518" y="23615"/>
                </a:lnTo>
                <a:lnTo>
                  <a:pt x="207021" y="43227"/>
                </a:lnTo>
                <a:lnTo>
                  <a:pt x="167453" y="67543"/>
                </a:lnTo>
                <a:lnTo>
                  <a:pt x="131177" y="96193"/>
                </a:lnTo>
                <a:lnTo>
                  <a:pt x="98558" y="128802"/>
                </a:lnTo>
                <a:lnTo>
                  <a:pt x="69959" y="164998"/>
                </a:lnTo>
                <a:lnTo>
                  <a:pt x="45744" y="204409"/>
                </a:lnTo>
                <a:lnTo>
                  <a:pt x="26276" y="246661"/>
                </a:lnTo>
                <a:lnTo>
                  <a:pt x="11921" y="291383"/>
                </a:lnTo>
                <a:lnTo>
                  <a:pt x="3040" y="338201"/>
                </a:lnTo>
                <a:lnTo>
                  <a:pt x="0" y="386742"/>
                </a:lnTo>
                <a:lnTo>
                  <a:pt x="3053" y="435843"/>
                </a:lnTo>
                <a:lnTo>
                  <a:pt x="11966" y="483105"/>
                </a:lnTo>
                <a:lnTo>
                  <a:pt x="26368" y="528164"/>
                </a:lnTo>
                <a:lnTo>
                  <a:pt x="45890" y="570656"/>
                </a:lnTo>
                <a:lnTo>
                  <a:pt x="70161" y="610219"/>
                </a:lnTo>
                <a:lnTo>
                  <a:pt x="98812" y="646488"/>
                </a:lnTo>
                <a:lnTo>
                  <a:pt x="131471" y="679100"/>
                </a:lnTo>
                <a:lnTo>
                  <a:pt x="167770" y="707692"/>
                </a:lnTo>
                <a:lnTo>
                  <a:pt x="207338" y="731901"/>
                </a:lnTo>
                <a:lnTo>
                  <a:pt x="249805" y="751362"/>
                </a:lnTo>
                <a:lnTo>
                  <a:pt x="294801" y="765713"/>
                </a:lnTo>
                <a:lnTo>
                  <a:pt x="341955" y="774590"/>
                </a:lnTo>
                <a:lnTo>
                  <a:pt x="390899" y="777630"/>
                </a:lnTo>
                <a:lnTo>
                  <a:pt x="438968" y="774736"/>
                </a:lnTo>
                <a:lnTo>
                  <a:pt x="485277" y="766285"/>
                </a:lnTo>
                <a:lnTo>
                  <a:pt x="529490" y="752626"/>
                </a:lnTo>
                <a:lnTo>
                  <a:pt x="571270" y="734109"/>
                </a:lnTo>
                <a:lnTo>
                  <a:pt x="610283" y="711084"/>
                </a:lnTo>
                <a:lnTo>
                  <a:pt x="646191" y="683898"/>
                </a:lnTo>
                <a:lnTo>
                  <a:pt x="678659" y="652901"/>
                </a:lnTo>
                <a:lnTo>
                  <a:pt x="678659" y="702795"/>
                </a:lnTo>
                <a:lnTo>
                  <a:pt x="765170" y="702795"/>
                </a:lnTo>
                <a:lnTo>
                  <a:pt x="765170" y="501523"/>
                </a:lnTo>
                <a:lnTo>
                  <a:pt x="563071" y="501523"/>
                </a:lnTo>
                <a:lnTo>
                  <a:pt x="563071" y="588840"/>
                </a:lnTo>
                <a:lnTo>
                  <a:pt x="619646" y="588840"/>
                </a:lnTo>
                <a:lnTo>
                  <a:pt x="582833" y="623441"/>
                </a:lnTo>
                <a:lnTo>
                  <a:pt x="540793" y="651802"/>
                </a:lnTo>
                <a:lnTo>
                  <a:pt x="494283" y="673090"/>
                </a:lnTo>
                <a:lnTo>
                  <a:pt x="444065" y="686474"/>
                </a:lnTo>
                <a:lnTo>
                  <a:pt x="390899" y="691120"/>
                </a:lnTo>
                <a:lnTo>
                  <a:pt x="342001" y="687133"/>
                </a:lnTo>
                <a:lnTo>
                  <a:pt x="295537" y="675593"/>
                </a:lnTo>
                <a:lnTo>
                  <a:pt x="252147" y="657127"/>
                </a:lnTo>
                <a:lnTo>
                  <a:pt x="212470" y="632364"/>
                </a:lnTo>
                <a:lnTo>
                  <a:pt x="177143" y="601933"/>
                </a:lnTo>
                <a:lnTo>
                  <a:pt x="146807" y="566461"/>
                </a:lnTo>
                <a:lnTo>
                  <a:pt x="122100" y="526578"/>
                </a:lnTo>
                <a:lnTo>
                  <a:pt x="103661" y="482911"/>
                </a:lnTo>
                <a:lnTo>
                  <a:pt x="92129" y="436090"/>
                </a:lnTo>
                <a:lnTo>
                  <a:pt x="88143" y="386742"/>
                </a:lnTo>
                <a:lnTo>
                  <a:pt x="92107" y="337869"/>
                </a:lnTo>
                <a:lnTo>
                  <a:pt x="103581" y="291466"/>
                </a:lnTo>
                <a:lnTo>
                  <a:pt x="121944" y="248157"/>
                </a:lnTo>
                <a:lnTo>
                  <a:pt x="146570" y="208565"/>
                </a:lnTo>
                <a:lnTo>
                  <a:pt x="176837" y="173313"/>
                </a:lnTo>
                <a:lnTo>
                  <a:pt x="212122" y="143024"/>
                </a:lnTo>
                <a:lnTo>
                  <a:pt x="251800" y="118320"/>
                </a:lnTo>
                <a:lnTo>
                  <a:pt x="295248" y="99826"/>
                </a:lnTo>
                <a:lnTo>
                  <a:pt x="341842" y="88164"/>
                </a:lnTo>
                <a:lnTo>
                  <a:pt x="341842" y="0"/>
                </a:lnTo>
                <a:close/>
              </a:path>
            </a:pathLst>
          </a:custGeom>
          <a:solidFill>
            <a:srgbClr val="E82C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6963646" y="18436367"/>
            <a:ext cx="748030" cy="734060"/>
          </a:xfrm>
          <a:custGeom>
            <a:avLst/>
            <a:gdLst/>
            <a:ahLst/>
            <a:cxnLst/>
            <a:rect l="l" t="t" r="r" b="b"/>
            <a:pathLst>
              <a:path w="748029" h="734059">
                <a:moveTo>
                  <a:pt x="171345" y="392584"/>
                </a:moveTo>
                <a:lnTo>
                  <a:pt x="170507" y="392584"/>
                </a:lnTo>
                <a:lnTo>
                  <a:pt x="125243" y="398682"/>
                </a:lnTo>
                <a:lnTo>
                  <a:pt x="84530" y="415868"/>
                </a:lnTo>
                <a:lnTo>
                  <a:pt x="50008" y="442478"/>
                </a:lnTo>
                <a:lnTo>
                  <a:pt x="23319" y="476851"/>
                </a:lnTo>
                <a:lnTo>
                  <a:pt x="6103" y="517324"/>
                </a:lnTo>
                <a:lnTo>
                  <a:pt x="0" y="562234"/>
                </a:lnTo>
                <a:lnTo>
                  <a:pt x="6103" y="607850"/>
                </a:lnTo>
                <a:lnTo>
                  <a:pt x="23319" y="648798"/>
                </a:lnTo>
                <a:lnTo>
                  <a:pt x="50008" y="683460"/>
                </a:lnTo>
                <a:lnTo>
                  <a:pt x="84530" y="710221"/>
                </a:lnTo>
                <a:lnTo>
                  <a:pt x="125272" y="727466"/>
                </a:lnTo>
                <a:lnTo>
                  <a:pt x="170507" y="733569"/>
                </a:lnTo>
                <a:lnTo>
                  <a:pt x="171345" y="733569"/>
                </a:lnTo>
                <a:lnTo>
                  <a:pt x="171345" y="647058"/>
                </a:lnTo>
                <a:lnTo>
                  <a:pt x="170507" y="647058"/>
                </a:lnTo>
                <a:lnTo>
                  <a:pt x="138218" y="640354"/>
                </a:lnTo>
                <a:lnTo>
                  <a:pt x="111776" y="622111"/>
                </a:lnTo>
                <a:lnTo>
                  <a:pt x="93910" y="595136"/>
                </a:lnTo>
                <a:lnTo>
                  <a:pt x="87348" y="562234"/>
                </a:lnTo>
                <a:lnTo>
                  <a:pt x="93910" y="529822"/>
                </a:lnTo>
                <a:lnTo>
                  <a:pt x="111776" y="503098"/>
                </a:lnTo>
                <a:lnTo>
                  <a:pt x="138218" y="484948"/>
                </a:lnTo>
                <a:lnTo>
                  <a:pt x="170507" y="478257"/>
                </a:lnTo>
                <a:lnTo>
                  <a:pt x="171345" y="478257"/>
                </a:lnTo>
                <a:lnTo>
                  <a:pt x="171345" y="392584"/>
                </a:lnTo>
                <a:close/>
              </a:path>
              <a:path w="748029" h="734059">
                <a:moveTo>
                  <a:pt x="171345" y="392584"/>
                </a:moveTo>
                <a:lnTo>
                  <a:pt x="171345" y="478257"/>
                </a:lnTo>
                <a:lnTo>
                  <a:pt x="204239" y="484948"/>
                </a:lnTo>
                <a:lnTo>
                  <a:pt x="231215" y="503098"/>
                </a:lnTo>
                <a:lnTo>
                  <a:pt x="249462" y="529822"/>
                </a:lnTo>
                <a:lnTo>
                  <a:pt x="256170" y="562234"/>
                </a:lnTo>
                <a:lnTo>
                  <a:pt x="249462" y="595136"/>
                </a:lnTo>
                <a:lnTo>
                  <a:pt x="231215" y="622111"/>
                </a:lnTo>
                <a:lnTo>
                  <a:pt x="204239" y="640354"/>
                </a:lnTo>
                <a:lnTo>
                  <a:pt x="171345" y="647058"/>
                </a:lnTo>
                <a:lnTo>
                  <a:pt x="171345" y="733569"/>
                </a:lnTo>
                <a:lnTo>
                  <a:pt x="216963" y="727462"/>
                </a:lnTo>
                <a:lnTo>
                  <a:pt x="257897" y="710252"/>
                </a:lnTo>
                <a:lnTo>
                  <a:pt x="292559" y="683568"/>
                </a:lnTo>
                <a:lnTo>
                  <a:pt x="319320" y="649052"/>
                </a:lnTo>
                <a:lnTo>
                  <a:pt x="336563" y="608347"/>
                </a:lnTo>
                <a:lnTo>
                  <a:pt x="342670" y="563092"/>
                </a:lnTo>
                <a:lnTo>
                  <a:pt x="342670" y="415003"/>
                </a:lnTo>
                <a:lnTo>
                  <a:pt x="256170" y="415003"/>
                </a:lnTo>
                <a:lnTo>
                  <a:pt x="236836" y="405545"/>
                </a:lnTo>
                <a:lnTo>
                  <a:pt x="216259" y="398500"/>
                </a:lnTo>
                <a:lnTo>
                  <a:pt x="194431" y="394102"/>
                </a:lnTo>
                <a:lnTo>
                  <a:pt x="171345" y="392584"/>
                </a:lnTo>
                <a:close/>
              </a:path>
              <a:path w="748029" h="734059">
                <a:moveTo>
                  <a:pt x="608819" y="249510"/>
                </a:moveTo>
                <a:lnTo>
                  <a:pt x="404218" y="249510"/>
                </a:lnTo>
                <a:lnTo>
                  <a:pt x="430779" y="256969"/>
                </a:lnTo>
                <a:lnTo>
                  <a:pt x="447040" y="277994"/>
                </a:lnTo>
                <a:lnTo>
                  <a:pt x="455190" y="310559"/>
                </a:lnTo>
                <a:lnTo>
                  <a:pt x="457420" y="352638"/>
                </a:lnTo>
                <a:lnTo>
                  <a:pt x="457420" y="543093"/>
                </a:lnTo>
                <a:lnTo>
                  <a:pt x="543931" y="543093"/>
                </a:lnTo>
                <a:lnTo>
                  <a:pt x="543931" y="365130"/>
                </a:lnTo>
                <a:lnTo>
                  <a:pt x="545882" y="321797"/>
                </a:lnTo>
                <a:lnTo>
                  <a:pt x="554543" y="284860"/>
                </a:lnTo>
                <a:lnTo>
                  <a:pt x="574119" y="259153"/>
                </a:lnTo>
                <a:lnTo>
                  <a:pt x="608819" y="249510"/>
                </a:lnTo>
                <a:close/>
              </a:path>
              <a:path w="748029" h="734059">
                <a:moveTo>
                  <a:pt x="734830" y="249510"/>
                </a:moveTo>
                <a:lnTo>
                  <a:pt x="608819" y="249510"/>
                </a:lnTo>
                <a:lnTo>
                  <a:pt x="633144" y="254673"/>
                </a:lnTo>
                <a:lnTo>
                  <a:pt x="649366" y="270833"/>
                </a:lnTo>
                <a:lnTo>
                  <a:pt x="658416" y="298998"/>
                </a:lnTo>
                <a:lnTo>
                  <a:pt x="661225" y="340178"/>
                </a:lnTo>
                <a:lnTo>
                  <a:pt x="661225" y="543093"/>
                </a:lnTo>
                <a:lnTo>
                  <a:pt x="747704" y="543093"/>
                </a:lnTo>
                <a:lnTo>
                  <a:pt x="747704" y="328534"/>
                </a:lnTo>
                <a:lnTo>
                  <a:pt x="740255" y="261954"/>
                </a:lnTo>
                <a:lnTo>
                  <a:pt x="734830" y="249510"/>
                </a:lnTo>
                <a:close/>
              </a:path>
              <a:path w="748029" h="734059">
                <a:moveTo>
                  <a:pt x="342670" y="0"/>
                </a:moveTo>
                <a:lnTo>
                  <a:pt x="256170" y="0"/>
                </a:lnTo>
                <a:lnTo>
                  <a:pt x="256170" y="415003"/>
                </a:lnTo>
                <a:lnTo>
                  <a:pt x="342670" y="415003"/>
                </a:lnTo>
                <a:lnTo>
                  <a:pt x="342670" y="311896"/>
                </a:lnTo>
                <a:lnTo>
                  <a:pt x="349487" y="287067"/>
                </a:lnTo>
                <a:lnTo>
                  <a:pt x="360977" y="267298"/>
                </a:lnTo>
                <a:lnTo>
                  <a:pt x="378700" y="254231"/>
                </a:lnTo>
                <a:lnTo>
                  <a:pt x="404218" y="249510"/>
                </a:lnTo>
                <a:lnTo>
                  <a:pt x="734830" y="249510"/>
                </a:lnTo>
                <a:lnTo>
                  <a:pt x="723956" y="224569"/>
                </a:lnTo>
                <a:lnTo>
                  <a:pt x="518999" y="224569"/>
                </a:lnTo>
                <a:lnTo>
                  <a:pt x="500938" y="203773"/>
                </a:lnTo>
                <a:lnTo>
                  <a:pt x="342670" y="203773"/>
                </a:lnTo>
                <a:lnTo>
                  <a:pt x="342670" y="0"/>
                </a:lnTo>
                <a:close/>
              </a:path>
              <a:path w="748029" h="734059">
                <a:moveTo>
                  <a:pt x="624640" y="170497"/>
                </a:moveTo>
                <a:lnTo>
                  <a:pt x="594055" y="174397"/>
                </a:lnTo>
                <a:lnTo>
                  <a:pt x="565565" y="185372"/>
                </a:lnTo>
                <a:lnTo>
                  <a:pt x="540172" y="202439"/>
                </a:lnTo>
                <a:lnTo>
                  <a:pt x="518999" y="224569"/>
                </a:lnTo>
                <a:lnTo>
                  <a:pt x="723956" y="224569"/>
                </a:lnTo>
                <a:lnTo>
                  <a:pt x="720435" y="216493"/>
                </a:lnTo>
                <a:lnTo>
                  <a:pt x="692032" y="188518"/>
                </a:lnTo>
                <a:lnTo>
                  <a:pt x="658838" y="174397"/>
                </a:lnTo>
                <a:lnTo>
                  <a:pt x="624640" y="170497"/>
                </a:lnTo>
                <a:close/>
              </a:path>
              <a:path w="748029" h="734059">
                <a:moveTo>
                  <a:pt x="420845" y="170497"/>
                </a:moveTo>
                <a:lnTo>
                  <a:pt x="399750" y="172771"/>
                </a:lnTo>
                <a:lnTo>
                  <a:pt x="379272" y="179333"/>
                </a:lnTo>
                <a:lnTo>
                  <a:pt x="360037" y="189797"/>
                </a:lnTo>
                <a:lnTo>
                  <a:pt x="342670" y="203773"/>
                </a:lnTo>
                <a:lnTo>
                  <a:pt x="500938" y="203773"/>
                </a:lnTo>
                <a:lnTo>
                  <a:pt x="498858" y="201379"/>
                </a:lnTo>
                <a:lnTo>
                  <a:pt x="475840" y="184430"/>
                </a:lnTo>
                <a:lnTo>
                  <a:pt x="449863" y="174032"/>
                </a:lnTo>
                <a:lnTo>
                  <a:pt x="420845" y="170497"/>
                </a:lnTo>
                <a:close/>
              </a:path>
            </a:pathLst>
          </a:custGeom>
          <a:solidFill>
            <a:srgbClr val="09030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3" name="bg object 33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7934127" y="18883890"/>
            <a:ext cx="417057" cy="229689"/>
          </a:xfrm>
          <a:prstGeom prst="rect">
            <a:avLst/>
          </a:prstGeom>
        </p:spPr>
      </p:pic>
      <p:pic>
        <p:nvPicPr>
          <p:cNvPr id="34" name="bg object 34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8386421" y="18885531"/>
            <a:ext cx="197114" cy="228045"/>
          </a:xfrm>
          <a:prstGeom prst="rect">
            <a:avLst/>
          </a:prstGeom>
        </p:spPr>
      </p:pic>
      <p:sp>
        <p:nvSpPr>
          <p:cNvPr id="35" name="bg object 35"/>
          <p:cNvSpPr/>
          <p:nvPr/>
        </p:nvSpPr>
        <p:spPr>
          <a:xfrm>
            <a:off x="8605698" y="18886068"/>
            <a:ext cx="189230" cy="227329"/>
          </a:xfrm>
          <a:custGeom>
            <a:avLst/>
            <a:gdLst/>
            <a:ahLst/>
            <a:cxnLst/>
            <a:rect l="l" t="t" r="r" b="b"/>
            <a:pathLst>
              <a:path w="189229" h="227330">
                <a:moveTo>
                  <a:pt x="188976" y="0"/>
                </a:moveTo>
                <a:lnTo>
                  <a:pt x="0" y="0"/>
                </a:lnTo>
                <a:lnTo>
                  <a:pt x="0" y="45720"/>
                </a:lnTo>
                <a:lnTo>
                  <a:pt x="69405" y="45720"/>
                </a:lnTo>
                <a:lnTo>
                  <a:pt x="69405" y="227330"/>
                </a:lnTo>
                <a:lnTo>
                  <a:pt x="119570" y="227330"/>
                </a:lnTo>
                <a:lnTo>
                  <a:pt x="119570" y="45720"/>
                </a:lnTo>
                <a:lnTo>
                  <a:pt x="188976" y="45720"/>
                </a:lnTo>
                <a:lnTo>
                  <a:pt x="188976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6" name="bg object 36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8833133" y="18885530"/>
            <a:ext cx="202663" cy="228045"/>
          </a:xfrm>
          <a:prstGeom prst="rect">
            <a:avLst/>
          </a:prstGeom>
        </p:spPr>
      </p:pic>
      <p:sp>
        <p:nvSpPr>
          <p:cNvPr id="37" name="bg object 37"/>
          <p:cNvSpPr/>
          <p:nvPr/>
        </p:nvSpPr>
        <p:spPr>
          <a:xfrm>
            <a:off x="9090545" y="18884988"/>
            <a:ext cx="173990" cy="228600"/>
          </a:xfrm>
          <a:custGeom>
            <a:avLst/>
            <a:gdLst/>
            <a:ahLst/>
            <a:cxnLst/>
            <a:rect l="l" t="t" r="r" b="b"/>
            <a:pathLst>
              <a:path w="173990" h="228600">
                <a:moveTo>
                  <a:pt x="173659" y="184150"/>
                </a:moveTo>
                <a:lnTo>
                  <a:pt x="49847" y="184150"/>
                </a:lnTo>
                <a:lnTo>
                  <a:pt x="49847" y="135890"/>
                </a:lnTo>
                <a:lnTo>
                  <a:pt x="157378" y="135890"/>
                </a:lnTo>
                <a:lnTo>
                  <a:pt x="157378" y="91440"/>
                </a:lnTo>
                <a:lnTo>
                  <a:pt x="49847" y="91440"/>
                </a:lnTo>
                <a:lnTo>
                  <a:pt x="49847" y="45720"/>
                </a:lnTo>
                <a:lnTo>
                  <a:pt x="172008" y="45720"/>
                </a:lnTo>
                <a:lnTo>
                  <a:pt x="172008" y="0"/>
                </a:lnTo>
                <a:lnTo>
                  <a:pt x="0" y="0"/>
                </a:lnTo>
                <a:lnTo>
                  <a:pt x="0" y="45720"/>
                </a:lnTo>
                <a:lnTo>
                  <a:pt x="0" y="91440"/>
                </a:lnTo>
                <a:lnTo>
                  <a:pt x="0" y="135890"/>
                </a:lnTo>
                <a:lnTo>
                  <a:pt x="0" y="184150"/>
                </a:lnTo>
                <a:lnTo>
                  <a:pt x="0" y="228600"/>
                </a:lnTo>
                <a:lnTo>
                  <a:pt x="173659" y="228600"/>
                </a:lnTo>
                <a:lnTo>
                  <a:pt x="173659" y="18415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8" name="bg object 38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9308893" y="18885532"/>
            <a:ext cx="197072" cy="228045"/>
          </a:xfrm>
          <a:prstGeom prst="rect">
            <a:avLst/>
          </a:prstGeom>
        </p:spPr>
      </p:pic>
      <p:pic>
        <p:nvPicPr>
          <p:cNvPr id="39" name="bg object 39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9528821" y="18882273"/>
            <a:ext cx="180507" cy="234568"/>
          </a:xfrm>
          <a:prstGeom prst="rect">
            <a:avLst/>
          </a:prstGeom>
        </p:spPr>
      </p:pic>
      <p:sp>
        <p:nvSpPr>
          <p:cNvPr id="40" name="bg object 40"/>
          <p:cNvSpPr/>
          <p:nvPr/>
        </p:nvSpPr>
        <p:spPr>
          <a:xfrm>
            <a:off x="9753010" y="19022136"/>
            <a:ext cx="50165" cy="91440"/>
          </a:xfrm>
          <a:custGeom>
            <a:avLst/>
            <a:gdLst/>
            <a:ahLst/>
            <a:cxnLst/>
            <a:rect l="l" t="t" r="r" b="b"/>
            <a:pathLst>
              <a:path w="50165" h="91440">
                <a:moveTo>
                  <a:pt x="0" y="91439"/>
                </a:moveTo>
                <a:lnTo>
                  <a:pt x="50166" y="91439"/>
                </a:lnTo>
                <a:lnTo>
                  <a:pt x="50166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9753003" y="18884988"/>
            <a:ext cx="193040" cy="228600"/>
          </a:xfrm>
          <a:custGeom>
            <a:avLst/>
            <a:gdLst/>
            <a:ahLst/>
            <a:cxnLst/>
            <a:rect l="l" t="t" r="r" b="b"/>
            <a:pathLst>
              <a:path w="193040" h="228600">
                <a:moveTo>
                  <a:pt x="192862" y="0"/>
                </a:moveTo>
                <a:lnTo>
                  <a:pt x="142697" y="0"/>
                </a:lnTo>
                <a:lnTo>
                  <a:pt x="142697" y="90170"/>
                </a:lnTo>
                <a:lnTo>
                  <a:pt x="50165" y="90170"/>
                </a:lnTo>
                <a:lnTo>
                  <a:pt x="50165" y="0"/>
                </a:lnTo>
                <a:lnTo>
                  <a:pt x="0" y="0"/>
                </a:lnTo>
                <a:lnTo>
                  <a:pt x="0" y="90170"/>
                </a:lnTo>
                <a:lnTo>
                  <a:pt x="0" y="137160"/>
                </a:lnTo>
                <a:lnTo>
                  <a:pt x="0" y="228600"/>
                </a:lnTo>
                <a:lnTo>
                  <a:pt x="50165" y="228600"/>
                </a:lnTo>
                <a:lnTo>
                  <a:pt x="50165" y="137160"/>
                </a:lnTo>
                <a:lnTo>
                  <a:pt x="142697" y="137160"/>
                </a:lnTo>
                <a:lnTo>
                  <a:pt x="142697" y="228600"/>
                </a:lnTo>
                <a:lnTo>
                  <a:pt x="192862" y="228600"/>
                </a:lnTo>
                <a:lnTo>
                  <a:pt x="192862" y="137160"/>
                </a:lnTo>
                <a:lnTo>
                  <a:pt x="192862" y="90170"/>
                </a:lnTo>
                <a:lnTo>
                  <a:pt x="192862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10002939" y="18885535"/>
            <a:ext cx="50165" cy="228600"/>
          </a:xfrm>
          <a:custGeom>
            <a:avLst/>
            <a:gdLst/>
            <a:ahLst/>
            <a:cxnLst/>
            <a:rect l="l" t="t" r="r" b="b"/>
            <a:pathLst>
              <a:path w="50165" h="228600">
                <a:moveTo>
                  <a:pt x="50165" y="0"/>
                </a:moveTo>
                <a:lnTo>
                  <a:pt x="0" y="0"/>
                </a:lnTo>
                <a:lnTo>
                  <a:pt x="0" y="228041"/>
                </a:lnTo>
                <a:lnTo>
                  <a:pt x="50165" y="228041"/>
                </a:lnTo>
                <a:lnTo>
                  <a:pt x="50165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3" name="bg object 43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10110134" y="18885532"/>
            <a:ext cx="180486" cy="228045"/>
          </a:xfrm>
          <a:prstGeom prst="rect">
            <a:avLst/>
          </a:prstGeom>
        </p:spPr>
      </p:pic>
      <p:sp>
        <p:nvSpPr>
          <p:cNvPr id="44" name="bg object 44"/>
          <p:cNvSpPr/>
          <p:nvPr/>
        </p:nvSpPr>
        <p:spPr>
          <a:xfrm>
            <a:off x="6743250" y="19708792"/>
            <a:ext cx="3536950" cy="395605"/>
          </a:xfrm>
          <a:custGeom>
            <a:avLst/>
            <a:gdLst/>
            <a:ahLst/>
            <a:cxnLst/>
            <a:rect l="l" t="t" r="r" b="b"/>
            <a:pathLst>
              <a:path w="3536950" h="395605">
                <a:moveTo>
                  <a:pt x="3536897" y="0"/>
                </a:moveTo>
                <a:lnTo>
                  <a:pt x="0" y="0"/>
                </a:lnTo>
                <a:lnTo>
                  <a:pt x="0" y="395307"/>
                </a:lnTo>
                <a:lnTo>
                  <a:pt x="3536897" y="395307"/>
                </a:lnTo>
                <a:lnTo>
                  <a:pt x="3536897" y="0"/>
                </a:lnTo>
                <a:close/>
              </a:path>
            </a:pathLst>
          </a:custGeom>
          <a:solidFill>
            <a:srgbClr val="E82C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26490" y="5486677"/>
            <a:ext cx="9256369" cy="9055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750" b="1" i="0">
                <a:solidFill>
                  <a:srgbClr val="E82C2A"/>
                </a:solidFill>
                <a:latin typeface="Gotham"/>
                <a:cs typeface="Gotha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26490" y="7016995"/>
            <a:ext cx="9256369" cy="42348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845179" y="18696814"/>
            <a:ext cx="3618992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65467" y="18696814"/>
            <a:ext cx="260115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142732" y="18696814"/>
            <a:ext cx="260115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6490" y="5486677"/>
            <a:ext cx="9225280" cy="9055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95" dirty="0"/>
              <a:t>WHY</a:t>
            </a:r>
            <a:r>
              <a:rPr spc="204" dirty="0"/>
              <a:t> </a:t>
            </a:r>
            <a:r>
              <a:rPr spc="110" dirty="0"/>
              <a:t>SUPPORT</a:t>
            </a:r>
            <a:r>
              <a:rPr spc="210" dirty="0"/>
              <a:t> </a:t>
            </a:r>
            <a:r>
              <a:rPr spc="10" dirty="0"/>
              <a:t>LOCAL?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26490" y="7016995"/>
            <a:ext cx="9025255" cy="583300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96975" algn="l"/>
                <a:tab pos="2737485" algn="l"/>
                <a:tab pos="4988560" algn="l"/>
                <a:tab pos="6725920" algn="l"/>
              </a:tabLst>
            </a:pPr>
            <a:r>
              <a:rPr lang="en-US" sz="5400" i="1" dirty="0">
                <a:solidFill>
                  <a:srgbClr val="090304"/>
                </a:solidFill>
                <a:latin typeface="Trade Gothic LT Std Cn"/>
                <a:cs typeface="Trade Gothic LT Std Cn"/>
              </a:rPr>
              <a:t>ADD	YOUR	ANSWER	HERE! Download the file and open it in </a:t>
            </a:r>
            <a:r>
              <a:rPr lang="en-US" sz="5400" i="1" dirty="0" err="1">
                <a:solidFill>
                  <a:srgbClr val="090304"/>
                </a:solidFill>
                <a:latin typeface="Trade Gothic LT Std Cn"/>
                <a:cs typeface="Trade Gothic LT Std Cn"/>
              </a:rPr>
              <a:t>Powerpoint</a:t>
            </a:r>
            <a:r>
              <a:rPr lang="en-US" sz="5400" i="1" dirty="0">
                <a:solidFill>
                  <a:srgbClr val="090304"/>
                </a:solidFill>
                <a:latin typeface="Trade Gothic LT Std Cn"/>
                <a:cs typeface="Trade Gothic LT Std Cn"/>
              </a:rPr>
              <a:t>. Place your answer in this text box and add your business logo. Then share on social media and tag @DSMPartnership and use #DSMlocal in the caption.</a:t>
            </a:r>
            <a:endParaRPr lang="en-US" sz="5400" dirty="0">
              <a:latin typeface="Trade Gothic LT Std Cn"/>
              <a:cs typeface="Trade Gothic LT Std C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02054" y="17407300"/>
            <a:ext cx="1409065" cy="923290"/>
          </a:xfrm>
          <a:prstGeom prst="rect">
            <a:avLst/>
          </a:prstGeom>
        </p:spPr>
        <p:txBody>
          <a:bodyPr vert="horz" wrap="square" lIns="0" tIns="17018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40"/>
              </a:spcBef>
            </a:pPr>
            <a:r>
              <a:rPr sz="2850" b="1" spc="15" dirty="0">
                <a:solidFill>
                  <a:srgbClr val="E82C2A"/>
                </a:solidFill>
                <a:latin typeface="Trade Gothic LT Std Cn"/>
                <a:cs typeface="Trade Gothic LT Std Cn"/>
              </a:rPr>
              <a:t>#DSMlocal</a:t>
            </a:r>
            <a:endParaRPr sz="2850">
              <a:latin typeface="Trade Gothic LT Std Cn"/>
              <a:cs typeface="Trade Gothic LT Std Cn"/>
            </a:endParaRPr>
          </a:p>
          <a:p>
            <a:pPr marL="10160" algn="ctr">
              <a:lnSpc>
                <a:spcPct val="100000"/>
              </a:lnSpc>
              <a:spcBef>
                <a:spcPts val="660"/>
              </a:spcBef>
            </a:pPr>
            <a:r>
              <a:rPr sz="1450" spc="15" dirty="0">
                <a:latin typeface="Trade Gothic LT Std Cn"/>
                <a:cs typeface="Trade Gothic LT Std Cn"/>
              </a:rPr>
              <a:t>An</a:t>
            </a:r>
            <a:r>
              <a:rPr sz="1450" spc="-25" dirty="0">
                <a:latin typeface="Trade Gothic LT Std Cn"/>
                <a:cs typeface="Trade Gothic LT Std Cn"/>
              </a:rPr>
              <a:t> </a:t>
            </a:r>
            <a:r>
              <a:rPr sz="1450" spc="10" dirty="0">
                <a:latin typeface="Trade Gothic LT Std Cn"/>
                <a:cs typeface="Trade Gothic LT Std Cn"/>
              </a:rPr>
              <a:t>Initiative</a:t>
            </a:r>
            <a:r>
              <a:rPr sz="1450" spc="-20" dirty="0">
                <a:latin typeface="Trade Gothic LT Std Cn"/>
                <a:cs typeface="Trade Gothic LT Std Cn"/>
              </a:rPr>
              <a:t> </a:t>
            </a:r>
            <a:r>
              <a:rPr sz="1450" spc="10" dirty="0">
                <a:latin typeface="Trade Gothic LT Std Cn"/>
                <a:cs typeface="Trade Gothic LT Std Cn"/>
              </a:rPr>
              <a:t>of</a:t>
            </a:r>
            <a:endParaRPr sz="1450">
              <a:latin typeface="Trade Gothic LT Std Cn"/>
              <a:cs typeface="Trade Gothic LT Std C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39189" y="2324370"/>
            <a:ext cx="9230176" cy="1751543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088972" y="17779562"/>
            <a:ext cx="4326890" cy="1603644"/>
          </a:xfrm>
          <a:prstGeom prst="rect">
            <a:avLst/>
          </a:prstGeom>
          <a:solidFill>
            <a:srgbClr val="636466"/>
          </a:solidFill>
        </p:spPr>
        <p:txBody>
          <a:bodyPr vert="horz" wrap="square" lIns="0" tIns="269875" rIns="0" bIns="0" rtlCol="0">
            <a:spAutoFit/>
          </a:bodyPr>
          <a:lstStyle/>
          <a:p>
            <a:pPr marL="847725" marR="661035" indent="-179070" algn="ctr">
              <a:lnSpc>
                <a:spcPct val="100000"/>
              </a:lnSpc>
              <a:spcBef>
                <a:spcPts val="2120"/>
              </a:spcBef>
            </a:pPr>
            <a:r>
              <a:rPr lang="en-US" sz="2300" i="1" dirty="0">
                <a:solidFill>
                  <a:srgbClr val="FFFFFF"/>
                </a:solidFill>
                <a:latin typeface="Trade Gothic LT Std Cn"/>
                <a:cs typeface="Trade Gothic LT Std Cn"/>
              </a:rPr>
              <a:t>Delete the gray box and place your logo here.</a:t>
            </a:r>
          </a:p>
          <a:p>
            <a:pPr marL="847725" marR="661035" indent="-179070" algn="ctr">
              <a:lnSpc>
                <a:spcPct val="100000"/>
              </a:lnSpc>
              <a:spcBef>
                <a:spcPts val="2120"/>
              </a:spcBef>
            </a:pPr>
            <a:endParaRPr lang="en-US" sz="2300" i="1" dirty="0">
              <a:solidFill>
                <a:srgbClr val="FFFFFF"/>
              </a:solidFill>
              <a:latin typeface="Trade Gothic LT Std Cn"/>
              <a:cs typeface="Trade Gothic LT Std C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FCD0FE3F646748B9BEAEA15ABF9813" ma:contentTypeVersion="14" ma:contentTypeDescription="Create a new document." ma:contentTypeScope="" ma:versionID="8667b47746922b84465aa709b2f51527">
  <xsd:schema xmlns:xsd="http://www.w3.org/2001/XMLSchema" xmlns:xs="http://www.w3.org/2001/XMLSchema" xmlns:p="http://schemas.microsoft.com/office/2006/metadata/properties" xmlns:ns2="adb44e7f-1f0d-4c1e-a011-1967b1d5d78c" xmlns:ns3="e057496a-c4b4-48d7-bffe-d532be90cc42" targetNamespace="http://schemas.microsoft.com/office/2006/metadata/properties" ma:root="true" ma:fieldsID="c37f0296eefbbddecdd1f95e40216bd4" ns2:_="" ns3:_="">
    <xsd:import namespace="adb44e7f-1f0d-4c1e-a011-1967b1d5d78c"/>
    <xsd:import namespace="e057496a-c4b4-48d7-bffe-d532be90cc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Dat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b44e7f-1f0d-4c1e-a011-1967b1d5d7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Date" ma:index="20" nillable="true" ma:displayName="Date" ma:format="DateTime" ma:internalName="Date">
      <xsd:simpleType>
        <xsd:restriction base="dms:DateTime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57496a-c4b4-48d7-bffe-d532be90cc4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 xmlns="adb44e7f-1f0d-4c1e-a011-1967b1d5d78c" xsi:nil="true"/>
  </documentManagement>
</p:properties>
</file>

<file path=customXml/itemProps1.xml><?xml version="1.0" encoding="utf-8"?>
<ds:datastoreItem xmlns:ds="http://schemas.openxmlformats.org/officeDocument/2006/customXml" ds:itemID="{5F4FB950-D957-4DFA-85C3-7C55CB724A12}"/>
</file>

<file path=customXml/itemProps2.xml><?xml version="1.0" encoding="utf-8"?>
<ds:datastoreItem xmlns:ds="http://schemas.openxmlformats.org/officeDocument/2006/customXml" ds:itemID="{302FC2E2-0CEA-4BD4-934D-31BE2E994E7B}"/>
</file>

<file path=customXml/itemProps3.xml><?xml version="1.0" encoding="utf-8"?>
<ds:datastoreItem xmlns:ds="http://schemas.openxmlformats.org/officeDocument/2006/customXml" ds:itemID="{4106F629-91A8-4585-B580-E2022F9E6B4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66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Gotham</vt:lpstr>
      <vt:lpstr>Trade Gothic LT Std Cn</vt:lpstr>
      <vt:lpstr>Office Theme</vt:lpstr>
      <vt:lpstr>WHY SUPPORT LOCAL?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SUPPORT LOCAL?</dc:title>
  <cp:lastModifiedBy>Alicia Chilton</cp:lastModifiedBy>
  <cp:revision>2</cp:revision>
  <dcterms:created xsi:type="dcterms:W3CDTF">2021-11-18T20:23:09Z</dcterms:created>
  <dcterms:modified xsi:type="dcterms:W3CDTF">2021-11-18T20:37:25Z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2021-11-17T00:00:00Z</vt:filetime>
  </property>
  <property fmtid="{D5CDD505-2E9C-101B-9397-08002B2CF9AE}" pid="3" name="Creator">
    <vt:lpwstr>Adobe InDesign 16.4 (Windows)</vt:lpwstr>
  </property>
  <property fmtid="{D5CDD505-2E9C-101B-9397-08002B2CF9AE}" pid="4" name="LastSaved">
    <vt:filetime>2021-11-18T00:00:00Z</vt:filetime>
  </property>
  <property fmtid="{D5CDD505-2E9C-101B-9397-08002B2CF9AE}" pid="5" name="ContentTypeId">
    <vt:lpwstr>0x01010056FCD0FE3F646748B9BEAEA15ABF9813</vt:lpwstr>
  </property>
</Properties>
</file>